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62" r:id="rId3"/>
  </p:sldMasterIdLst>
  <p:notesMasterIdLst>
    <p:notesMasterId r:id="rId16"/>
  </p:notesMasterIdLst>
  <p:sldIdLst>
    <p:sldId id="266" r:id="rId4"/>
    <p:sldId id="267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EqVc6P7HIoR1Yc4RRwVx92Ci8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8" y="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" name="Google Shape;1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0" name="Google Shape;1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348021"/>
            <a:ext cx="6858000" cy="123111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2770782"/>
            <a:ext cx="6858000" cy="565519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76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9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348021"/>
            <a:ext cx="6858000" cy="123111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2770256"/>
            <a:ext cx="6858000" cy="565519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12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369219"/>
            <a:ext cx="3768912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369219"/>
            <a:ext cx="377547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44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260872"/>
            <a:ext cx="3768912" cy="617934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1878806"/>
            <a:ext cx="3768912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260872"/>
            <a:ext cx="3776661" cy="61793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1878806"/>
            <a:ext cx="377666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37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298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2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99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543050"/>
            <a:ext cx="2739019" cy="2858691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8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75370"/>
            <a:ext cx="7886700" cy="61451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740569"/>
            <a:ext cx="7886700" cy="253480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889887"/>
            <a:ext cx="7885509" cy="511854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9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367049"/>
            <a:ext cx="7885509" cy="112637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7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273844"/>
            <a:ext cx="6977064" cy="2244678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376297"/>
            <a:ext cx="7884318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59011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05740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064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45226"/>
            <a:ext cx="7886700" cy="188387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37936"/>
            <a:ext cx="7885509" cy="855483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74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414462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1928812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414462"/>
            <a:ext cx="2202181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1928812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414462"/>
            <a:ext cx="2199085" cy="43219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1928812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223127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692266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3655324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223127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692266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3655323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223127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692266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3655322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72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63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369219"/>
            <a:ext cx="767535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19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2: 25-35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487016" y="672579"/>
            <a:ext cx="8013426" cy="4316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endParaRPr lang="en-US" sz="1050" kern="1200" dirty="0">
              <a:solidFill>
                <a:srgbClr val="F4DE3A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342900">
              <a:buClrTx/>
            </a:pP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Now there was a man in Jerusalem called Simeon, who was righteous and devout. He was waiting for the consolation of Israel, and the Holy Spirit was upon him. </a:t>
            </a: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It had been revealed to him by the Holy Spirit that he would not die before he had seen the Lord's Christ. </a:t>
            </a: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Moved by the Spirit, he went into the temple courts. When the parents brought in the child Jesus to do for him what the custom of the Law required, </a:t>
            </a: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Simeon took him in his arms and praised God, saying: </a:t>
            </a: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"Sovereign Lord, as you have promised, you now dismiss your servant in peace. </a:t>
            </a:r>
          </a:p>
        </p:txBody>
      </p:sp>
    </p:spTree>
    <p:extLst>
      <p:ext uri="{BB962C8B-B14F-4D97-AF65-F5344CB8AC3E}">
        <p14:creationId xmlns:p14="http://schemas.microsoft.com/office/powerpoint/2010/main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000"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244061"/>
                </a:solidFill>
              </a:rPr>
              <a:t>Simeon</a:t>
            </a:r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280219" y="1391879"/>
            <a:ext cx="8583561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100" b="1" baseline="30000"/>
              <a:t>33 </a:t>
            </a:r>
            <a:r>
              <a:rPr lang="en-US" sz="3100"/>
              <a:t>The child’s father and mother marveled at what was said about him. </a:t>
            </a:r>
            <a:r>
              <a:rPr lang="en-US" sz="3100" b="1" baseline="30000"/>
              <a:t>34 </a:t>
            </a:r>
            <a:r>
              <a:rPr lang="en-US" sz="3100"/>
              <a:t>Then Simeon blessed them and said to Mary, his mother: “This child is destined to cause the falling and rising of many in Israel, and to be a sign that will be spoken against, </a:t>
            </a:r>
            <a:r>
              <a:rPr lang="en-US" sz="3100" b="1" baseline="30000"/>
              <a:t>35 </a:t>
            </a:r>
            <a:r>
              <a:rPr lang="en-US" sz="3100"/>
              <a:t>so that the thoughts of many hearts will be revealed. And a sword will pierce your own soul too.”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200"/>
              <a:buNone/>
            </a:pPr>
            <a:endParaRPr>
              <a:solidFill>
                <a:srgbClr val="244061"/>
              </a:solidFill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5648632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Luke 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000"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244061"/>
                </a:solidFill>
              </a:rPr>
              <a:t>Simeon</a:t>
            </a:r>
            <a:endParaRPr/>
          </a:p>
        </p:txBody>
      </p:sp>
      <p:sp>
        <p:nvSpPr>
          <p:cNvPr id="157" name="Google Shape;157;p21"/>
          <p:cNvSpPr txBox="1"/>
          <p:nvPr/>
        </p:nvSpPr>
        <p:spPr>
          <a:xfrm>
            <a:off x="5501148" y="206375"/>
            <a:ext cx="322990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Luke 2:25-35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457200" y="1319893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What can we learn from the story of Simeon?</a:t>
            </a:r>
            <a:endParaRPr b="1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God keeps His promises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Holy Spirit guides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Jesus – Humanity and Divinity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Recognise Jesus is the greatest gift of all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000"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244061"/>
                </a:solidFill>
              </a:rPr>
              <a:t>Simeon</a:t>
            </a:r>
            <a:endParaRPr/>
          </a:p>
        </p:txBody>
      </p:sp>
      <p:sp>
        <p:nvSpPr>
          <p:cNvPr id="164" name="Google Shape;164;p22"/>
          <p:cNvSpPr txBox="1"/>
          <p:nvPr/>
        </p:nvSpPr>
        <p:spPr>
          <a:xfrm>
            <a:off x="5501148" y="206375"/>
            <a:ext cx="322990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Luke 2:25-35</a:t>
            </a: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1"/>
          </p:nvPr>
        </p:nvSpPr>
        <p:spPr>
          <a:xfrm>
            <a:off x="457200" y="1156607"/>
            <a:ext cx="8229600" cy="3513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Our Challenge</a:t>
            </a:r>
            <a:endParaRPr b="1"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/>
              <a:t>Trust in God’s promises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/>
              <a:t>Listen for the leading of the Holy Spirit and act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/>
              <a:t>Find comfort that Jesus understands our challenges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/>
              <a:t>Acknowledge Jesus’ divinity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800"/>
              <a:t>Accept the gift of salvation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558" y="177439"/>
            <a:ext cx="7566163" cy="627631"/>
          </a:xfrm>
        </p:spPr>
        <p:txBody>
          <a:bodyPr>
            <a:normAutofit fontScale="90000"/>
          </a:bodyPr>
          <a:lstStyle/>
          <a:p>
            <a:r>
              <a:rPr lang="en-US" sz="45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2: 25-35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487016" y="672579"/>
            <a:ext cx="8013426" cy="3577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buClrTx/>
            </a:pPr>
            <a:endParaRPr lang="en-US" sz="1050" kern="1200" dirty="0">
              <a:solidFill>
                <a:srgbClr val="F4DE3A">
                  <a:lumMod val="60000"/>
                  <a:lumOff val="4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342900">
              <a:buClrTx/>
            </a:pP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For my eyes have seen your salvation, </a:t>
            </a: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which you have prepared in the sight of all people, </a:t>
            </a: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a light for revelation to the Gentiles and for glory to your people Israel." </a:t>
            </a: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The child's father and mother marveled at what was said about him. </a:t>
            </a: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Then Simeon blessed them and said to Mary, his mother: "This child is destined to cause the falling and rising of many in Israel, and to be a sign that will be spoken against, </a:t>
            </a:r>
            <a:r>
              <a:rPr lang="en-US" sz="1350" kern="1200" dirty="0">
                <a:solidFill>
                  <a:srgbClr val="94D7E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  <a:r>
              <a:rPr lang="en-US" sz="2400" kern="1200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+mn-cs"/>
              </a:rPr>
              <a:t>so that the thoughts of many hearts will be revealed. And a sword will pierce your own soul too." </a:t>
            </a:r>
          </a:p>
        </p:txBody>
      </p:sp>
    </p:spTree>
    <p:extLst>
      <p:ext uri="{BB962C8B-B14F-4D97-AF65-F5344CB8AC3E}">
        <p14:creationId xmlns:p14="http://schemas.microsoft.com/office/powerpoint/2010/main" val="2879034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>
            <a:spLocks noGrp="1"/>
          </p:cNvSpPr>
          <p:nvPr>
            <p:ph type="ctrTitle"/>
          </p:nvPr>
        </p:nvSpPr>
        <p:spPr>
          <a:xfrm>
            <a:off x="48875" y="488450"/>
            <a:ext cx="8839200" cy="1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0">
                <a:solidFill>
                  <a:schemeClr val="lt1"/>
                </a:solidFill>
              </a:rPr>
              <a:t>Characters of Christmas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ubTitle" idx="1"/>
          </p:nvPr>
        </p:nvSpPr>
        <p:spPr>
          <a:xfrm>
            <a:off x="422925" y="1645088"/>
            <a:ext cx="4267200" cy="12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400">
                <a:solidFill>
                  <a:schemeClr val="lt1"/>
                </a:solidFill>
              </a:rPr>
              <a:t>Ordinary People with Extraordinary  Roles</a:t>
            </a:r>
            <a:endParaRPr sz="3400"/>
          </a:p>
        </p:txBody>
      </p:sp>
      <p:sp>
        <p:nvSpPr>
          <p:cNvPr id="98" name="Google Shape;98;p1"/>
          <p:cNvSpPr txBox="1"/>
          <p:nvPr/>
        </p:nvSpPr>
        <p:spPr>
          <a:xfrm>
            <a:off x="723550" y="2965825"/>
            <a:ext cx="66252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Sue de Pyle - Simeon</a:t>
            </a:r>
            <a:endParaRPr sz="3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Luke 2:25-35</a:t>
            </a:r>
            <a:endParaRPr sz="31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5598460" y="1337969"/>
            <a:ext cx="3065480" cy="216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1980s Christmas Tale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 rot="10800000">
            <a:off x="0" y="0"/>
            <a:ext cx="5391039" cy="5143500"/>
          </a:xfrm>
          <a:custGeom>
            <a:avLst/>
            <a:gdLst/>
            <a:ahLst/>
            <a:cxnLst/>
            <a:rect l="l" t="t" r="r" b="b"/>
            <a:pathLst>
              <a:path w="7188051" h="6858000" extrusionOk="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 descr="Christmas Tree &amp;amp; Decorations Hire | Sydney Concierge"/>
          <p:cNvPicPr preferRelativeResize="0"/>
          <p:nvPr/>
        </p:nvPicPr>
        <p:blipFill rotWithShape="1">
          <a:blip r:embed="rId3">
            <a:alphaModFix/>
          </a:blip>
          <a:srcRect t="2426" r="-3" b="-3"/>
          <a:stretch/>
        </p:blipFill>
        <p:spPr>
          <a:xfrm>
            <a:off x="20" y="10"/>
            <a:ext cx="5271352" cy="5143490"/>
          </a:xfrm>
          <a:custGeom>
            <a:avLst/>
            <a:gdLst/>
            <a:ahLst/>
            <a:cxnLst/>
            <a:rect l="l" t="t" r="r" b="b"/>
            <a:pathLst>
              <a:path w="7028495" h="6858000" extrusionOk="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Google Shape;110;p15"/>
          <p:cNvCxnSpPr/>
          <p:nvPr/>
        </p:nvCxnSpPr>
        <p:spPr>
          <a:xfrm>
            <a:off x="3049266" y="358311"/>
            <a:ext cx="0" cy="27432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" name="Google Shape;111;p15"/>
          <p:cNvSpPr/>
          <p:nvPr/>
        </p:nvSpPr>
        <p:spPr>
          <a:xfrm>
            <a:off x="283551" y="3475159"/>
            <a:ext cx="8579094" cy="138319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94554" y="3687833"/>
            <a:ext cx="8354891" cy="69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1980s Christmas Tale</a:t>
            </a:r>
            <a:endParaRPr/>
          </a:p>
        </p:txBody>
      </p:sp>
      <p:pic>
        <p:nvPicPr>
          <p:cNvPr id="113" name="Google Shape;113;p15" descr="Pink 80s Fashion Shell Suit, Sports Theme for Adult Women Halloween Cosplay Costume, 1980s Neon Retro Theme Windbreaker Tracksuit, Size X Sma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030" y="445309"/>
            <a:ext cx="2569206" cy="256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80s-ne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9296" y="644443"/>
            <a:ext cx="2574993" cy="2170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5"/>
          <p:cNvCxnSpPr/>
          <p:nvPr/>
        </p:nvCxnSpPr>
        <p:spPr>
          <a:xfrm>
            <a:off x="6115050" y="358311"/>
            <a:ext cx="0" cy="27432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6" name="Google Shape;116;p15" descr="Bright Neon Green Leg Warmers | Women&amp;#39;s 1980&amp;#39;s Leg Warmers Accessor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11917" y="247533"/>
            <a:ext cx="2218688" cy="29982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15"/>
          <p:cNvCxnSpPr/>
          <p:nvPr/>
        </p:nvCxnSpPr>
        <p:spPr>
          <a:xfrm>
            <a:off x="1657350" y="4304018"/>
            <a:ext cx="58293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000"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244061"/>
                </a:solidFill>
              </a:rPr>
              <a:t>Simeon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 baseline="30000"/>
              <a:t>25 </a:t>
            </a:r>
            <a:r>
              <a:rPr lang="en-US"/>
              <a:t>Now there was a man in Jerusalem called Simeon, who was righteous and devout. He was waiting for the consolation of Israel, and the Holy Spirit was on him. </a:t>
            </a:r>
            <a:r>
              <a:rPr lang="en-US" b="1" baseline="30000"/>
              <a:t>26 </a:t>
            </a:r>
            <a:r>
              <a:rPr lang="en-US"/>
              <a:t>It had been revealed to him by the Holy Spirit that he would not die before he had seen the Lord’s Messiah. </a:t>
            </a:r>
            <a:endParaRPr>
              <a:solidFill>
                <a:srgbClr val="244061"/>
              </a:solidFill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5648632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Luke 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000"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244061"/>
                </a:solidFill>
              </a:rPr>
              <a:t>Simeon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457200" y="1710813"/>
            <a:ext cx="8229600" cy="288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 baseline="30000"/>
              <a:t>27 </a:t>
            </a:r>
            <a:r>
              <a:rPr lang="en-US"/>
              <a:t>Moved by the Spirit, he went into the temple courts. When the parents brought in the child Jesus to do for him what the custom of the Law required, </a:t>
            </a:r>
            <a:endParaRPr>
              <a:solidFill>
                <a:srgbClr val="244061"/>
              </a:solidFill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5648632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Luke 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8" descr="diy Diamond painting,Orthodox Icons Virgin Mary Diamond embroidery sale,3d  Cross stitch,religious icon,home decorative - buy at the price of $5.39 in  aliexpress.com | imall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9377" y="-60837"/>
            <a:ext cx="5265174" cy="526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 descr="baby jesus beautiful photos: Mary And Baby Jesus Pictur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5797" y="135744"/>
            <a:ext cx="4099024" cy="4893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8000"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244061"/>
                </a:solidFill>
              </a:rPr>
              <a:t>Simeon</a:t>
            </a:r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140110" y="1270000"/>
            <a:ext cx="8863780" cy="3478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b="1" baseline="30000"/>
              <a:t>28 </a:t>
            </a:r>
            <a:r>
              <a:rPr lang="en-US" sz="3000"/>
              <a:t>Simeon took him in his arms and praised God, saying: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b="1" baseline="30000"/>
              <a:t>29 </a:t>
            </a:r>
            <a:r>
              <a:rPr lang="en-US" sz="3000"/>
              <a:t>“Sovereign Lord, as you have promised,</a:t>
            </a:r>
            <a:br>
              <a:rPr lang="en-US" sz="3000"/>
            </a:br>
            <a:r>
              <a:rPr lang="en-US" sz="3000"/>
              <a:t>    you may now dismiss</a:t>
            </a:r>
            <a:r>
              <a:rPr lang="en-US" sz="3000" baseline="30000"/>
              <a:t>  </a:t>
            </a:r>
            <a:r>
              <a:rPr lang="en-US" sz="3000"/>
              <a:t>your servant in peace.</a:t>
            </a:r>
            <a:br>
              <a:rPr lang="en-US" sz="3000"/>
            </a:br>
            <a:r>
              <a:rPr lang="en-US" sz="3000" b="1" baseline="30000"/>
              <a:t>30 </a:t>
            </a:r>
            <a:r>
              <a:rPr lang="en-US" sz="3000"/>
              <a:t>For my eyes have seen your salvation,</a:t>
            </a:r>
            <a:br>
              <a:rPr lang="en-US" sz="3000"/>
            </a:br>
            <a:r>
              <a:rPr lang="en-US" sz="3000" b="1" baseline="30000"/>
              <a:t>31 </a:t>
            </a:r>
            <a:r>
              <a:rPr lang="en-US" sz="3000"/>
              <a:t>which you have prepared in the sight of all nations:</a:t>
            </a:r>
            <a:br>
              <a:rPr lang="en-US" sz="3000"/>
            </a:br>
            <a:r>
              <a:rPr lang="en-US" sz="3000" b="1" baseline="30000"/>
              <a:t>32 </a:t>
            </a:r>
            <a:r>
              <a:rPr lang="en-US" sz="3000"/>
              <a:t>a light for revelation to the Gentiles,</a:t>
            </a:r>
            <a:br>
              <a:rPr lang="en-US" sz="3000"/>
            </a:br>
            <a:r>
              <a:rPr lang="en-US" sz="3000"/>
              <a:t>    and the glory of your people Israel.”</a:t>
            </a:r>
            <a:endParaRPr/>
          </a:p>
        </p:txBody>
      </p:sp>
      <p:sp>
        <p:nvSpPr>
          <p:cNvPr id="144" name="Google Shape;144;p19"/>
          <p:cNvSpPr txBox="1"/>
          <p:nvPr/>
        </p:nvSpPr>
        <p:spPr>
          <a:xfrm>
            <a:off x="5648632" y="206375"/>
            <a:ext cx="3038168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Luke 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</Words>
  <Application>Microsoft Office PowerPoint</Application>
  <PresentationFormat>On-screen Show (16:9)</PresentationFormat>
  <Paragraphs>42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Office Theme</vt:lpstr>
      <vt:lpstr>Office Theme</vt:lpstr>
      <vt:lpstr>Depth</vt:lpstr>
      <vt:lpstr>Luke 2: 25-35</vt:lpstr>
      <vt:lpstr>Luke 2: 25-35</vt:lpstr>
      <vt:lpstr>Characters of Christmas</vt:lpstr>
      <vt:lpstr>A 1980s Christmas Tale</vt:lpstr>
      <vt:lpstr>A 1980s Christmas Tale</vt:lpstr>
      <vt:lpstr>Simeon</vt:lpstr>
      <vt:lpstr>Simeon</vt:lpstr>
      <vt:lpstr>PowerPoint Presentation</vt:lpstr>
      <vt:lpstr>Simeon</vt:lpstr>
      <vt:lpstr>Simeon</vt:lpstr>
      <vt:lpstr>Simeon</vt:lpstr>
      <vt:lpstr>Simeon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2: 25-35</dc:title>
  <dc:creator>Linda</dc:creator>
  <cp:lastModifiedBy>Streamer</cp:lastModifiedBy>
  <cp:revision>1</cp:revision>
  <dcterms:created xsi:type="dcterms:W3CDTF">2012-07-18T16:46:43Z</dcterms:created>
  <dcterms:modified xsi:type="dcterms:W3CDTF">2021-12-18T22:18:07Z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dc88d9-fa17-47eb-a208-3e66f59d50e5_Enabled">
    <vt:lpwstr>true</vt:lpwstr>
  </property>
  <property fmtid="{D5CDD505-2E9C-101B-9397-08002B2CF9AE}" pid="3" name="MSIP_Label_d7dc88d9-fa17-47eb-a208-3e66f59d50e5_SetDate">
    <vt:lpwstr>2021-09-19T04:14:29Z</vt:lpwstr>
  </property>
  <property fmtid="{D5CDD505-2E9C-101B-9397-08002B2CF9AE}" pid="4" name="MSIP_Label_d7dc88d9-fa17-47eb-a208-3e66f59d50e5_Method">
    <vt:lpwstr>Standard</vt:lpwstr>
  </property>
  <property fmtid="{D5CDD505-2E9C-101B-9397-08002B2CF9AE}" pid="5" name="MSIP_Label_d7dc88d9-fa17-47eb-a208-3e66f59d50e5_Name">
    <vt:lpwstr>Internal</vt:lpwstr>
  </property>
  <property fmtid="{D5CDD505-2E9C-101B-9397-08002B2CF9AE}" pid="6" name="MSIP_Label_d7dc88d9-fa17-47eb-a208-3e66f59d50e5_SiteId">
    <vt:lpwstr>d51ba343-9258-4ea6-9907-426d8c84ec12</vt:lpwstr>
  </property>
  <property fmtid="{D5CDD505-2E9C-101B-9397-08002B2CF9AE}" pid="7" name="MSIP_Label_d7dc88d9-fa17-47eb-a208-3e66f59d50e5_ActionId">
    <vt:lpwstr>9c36cabf-4467-4d6a-8574-7110206ba3b3</vt:lpwstr>
  </property>
  <property fmtid="{D5CDD505-2E9C-101B-9397-08002B2CF9AE}" pid="8" name="MSIP_Label_d7dc88d9-fa17-47eb-a208-3e66f59d50e5_ContentBits">
    <vt:lpwstr>0</vt:lpwstr>
  </property>
</Properties>
</file>